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70" d="100"/>
          <a:sy n="70" d="100"/>
        </p:scale>
        <p:origin x="-456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DunDeal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Yuri Khechoyan, Leah Perry, Jessie Wilkins</a:t>
            </a:r>
          </a:p>
        </p:txBody>
      </p:sp>
    </p:spTree>
    <p:extLst>
      <p:ext uri="{BB962C8B-B14F-4D97-AF65-F5344CB8AC3E}">
        <p14:creationId xmlns:p14="http://schemas.microsoft.com/office/powerpoint/2010/main" xmlns="" val="358795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95" y="1435146"/>
            <a:ext cx="2887516" cy="506228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0382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Confirmation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331" y="1435146"/>
            <a:ext cx="2895600" cy="51435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Add Tips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32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1767" y="23246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51" y="1308812"/>
            <a:ext cx="2933700" cy="53149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44167" y="247704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officially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683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0760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174" y="3791780"/>
            <a:ext cx="3548572" cy="943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xmlns="" val="401160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029" y="3778133"/>
            <a:ext cx="2470398" cy="91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353955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892346"/>
            <a:ext cx="10554574" cy="3636511"/>
          </a:xfrm>
        </p:spPr>
        <p:txBody>
          <a:bodyPr>
            <a:normAutofit/>
          </a:bodyPr>
          <a:lstStyle/>
          <a:p>
            <a:r>
              <a:rPr lang="en-US" sz="2400" dirty="0"/>
              <a:t>Yuri Khechoyan</a:t>
            </a:r>
          </a:p>
          <a:p>
            <a:r>
              <a:rPr lang="en-US" sz="2400" dirty="0"/>
              <a:t>Major(s): BSBA &amp; MIS</a:t>
            </a:r>
          </a:p>
          <a:p>
            <a:r>
              <a:rPr lang="en-US" sz="2400" dirty="0"/>
              <a:t>Year: Junior</a:t>
            </a:r>
          </a:p>
          <a:p>
            <a:r>
              <a:rPr lang="en-US" sz="2400" dirty="0"/>
              <a:t>Role: Project Lead, SW Engineer, UI/UX Designer, SW Dev.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6" y="2182374"/>
            <a:ext cx="2924013" cy="29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815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Leah Perry</a:t>
            </a:r>
          </a:p>
          <a:p>
            <a:r>
              <a:rPr lang="en-US" sz="2400" dirty="0"/>
              <a:t>Major(s): </a:t>
            </a:r>
          </a:p>
          <a:p>
            <a:r>
              <a:rPr lang="en-US" sz="2400" dirty="0"/>
              <a:t>Year: </a:t>
            </a:r>
          </a:p>
          <a:p>
            <a:r>
              <a:rPr lang="en-US" sz="2400" dirty="0"/>
              <a:t>Role:</a:t>
            </a:r>
          </a:p>
        </p:txBody>
      </p:sp>
    </p:spTree>
    <p:extLst>
      <p:ext uri="{BB962C8B-B14F-4D97-AF65-F5344CB8AC3E}">
        <p14:creationId xmlns:p14="http://schemas.microsoft.com/office/powerpoint/2010/main" xmlns="" val="159258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Jessie Wilkins</a:t>
            </a:r>
          </a:p>
          <a:p>
            <a:r>
              <a:rPr lang="en-US" sz="2400" dirty="0"/>
              <a:t>Major(s</a:t>
            </a:r>
            <a:r>
              <a:rPr lang="en-US" sz="2400" dirty="0" smtClean="0"/>
              <a:t>): MIS</a:t>
            </a:r>
            <a:endParaRPr lang="en-US" sz="2400" dirty="0"/>
          </a:p>
          <a:p>
            <a:r>
              <a:rPr lang="en-US" sz="2400" dirty="0"/>
              <a:t>Year: </a:t>
            </a:r>
            <a:r>
              <a:rPr lang="en-US" sz="2400" dirty="0" smtClean="0"/>
              <a:t>Sophomore</a:t>
            </a:r>
            <a:endParaRPr lang="en-US" sz="2400" dirty="0"/>
          </a:p>
          <a:p>
            <a:r>
              <a:rPr lang="en-US" sz="2400" dirty="0"/>
              <a:t>Role</a:t>
            </a:r>
            <a:r>
              <a:rPr lang="en-US" sz="2400" smtClean="0"/>
              <a:t>: Developer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7712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&amp;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222287"/>
            <a:ext cx="4462737" cy="1832708"/>
          </a:xfrm>
        </p:spPr>
        <p:txBody>
          <a:bodyPr>
            <a:noAutofit/>
          </a:bodyPr>
          <a:lstStyle/>
          <a:p>
            <a:r>
              <a:rPr lang="en-US" sz="2400" dirty="0"/>
              <a:t>Create service based App</a:t>
            </a:r>
          </a:p>
          <a:p>
            <a:r>
              <a:rPr lang="en-US" sz="2400" dirty="0"/>
              <a:t>Help College Students w/tasks</a:t>
            </a:r>
          </a:p>
          <a:p>
            <a:r>
              <a:rPr lang="en-US" sz="2400" dirty="0"/>
              <a:t>Get Paid – Students &amp; Us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99" y="2222287"/>
            <a:ext cx="4767619" cy="9046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Similar: Uber &amp; </a:t>
            </a:r>
            <a:r>
              <a:rPr lang="en-US" sz="2400" dirty="0" err="1"/>
              <a:t>UberEATS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86" y="3205421"/>
            <a:ext cx="2194195" cy="2194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23" y="3172520"/>
            <a:ext cx="2259995" cy="225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91" y="4611283"/>
            <a:ext cx="2142586" cy="1868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00" y="4686677"/>
            <a:ext cx="2637698" cy="18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19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72" y="2370802"/>
            <a:ext cx="10563286" cy="227174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Students (Task Completers) – called </a:t>
            </a:r>
            <a:r>
              <a:rPr lang="en-US" sz="2600" dirty="0" err="1"/>
              <a:t>Dundies</a:t>
            </a:r>
            <a:r>
              <a:rPr lang="en-US" sz="2600" dirty="0"/>
              <a:t> (contractors)</a:t>
            </a:r>
          </a:p>
          <a:p>
            <a:r>
              <a:rPr lang="en-US" sz="2600" dirty="0" err="1"/>
              <a:t>Dundie</a:t>
            </a:r>
            <a:r>
              <a:rPr lang="en-US" sz="2600" dirty="0"/>
              <a:t> accepts task: Student (task creator) is notified thru app who is taking care of task</a:t>
            </a:r>
          </a:p>
          <a:p>
            <a:r>
              <a:rPr lang="en-US" sz="2600" dirty="0"/>
              <a:t>Uses Google’s Firebase System to communicate info between Student &amp; </a:t>
            </a:r>
            <a:r>
              <a:rPr lang="en-US" sz="2600" dirty="0" err="1"/>
              <a:t>Dundie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50" y="4642546"/>
            <a:ext cx="3429065" cy="192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484" y="4613038"/>
            <a:ext cx="2944468" cy="1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31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638" y="1762801"/>
            <a:ext cx="2706449" cy="4826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69" y="1762802"/>
            <a:ext cx="2986818" cy="482691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Main Menu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984638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Create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89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25" y="1421049"/>
            <a:ext cx="29337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51" y="1417638"/>
            <a:ext cx="2895600" cy="514691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Accept Task (</a:t>
            </a:r>
            <a:r>
              <a:rPr lang="en-US" sz="2600" b="1" dirty="0" err="1"/>
              <a:t>Dundie</a:t>
            </a:r>
            <a:r>
              <a:rPr lang="en-US" sz="2600" b="1" dirty="0"/>
              <a:t>)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10467" y="3080487"/>
            <a:ext cx="1748953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Task In </a:t>
            </a:r>
          </a:p>
          <a:p>
            <a:pPr marL="0" indent="0">
              <a:buFont typeface="Wingdings 2" charset="2"/>
              <a:buNone/>
            </a:pPr>
            <a:r>
              <a:rPr lang="en-US" sz="2600" b="1" dirty="0"/>
              <a:t>Progress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474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Mock-ups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46" y="1417638"/>
            <a:ext cx="2809875" cy="51149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24353" y="3080487"/>
            <a:ext cx="2715905" cy="1641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err="1"/>
              <a:t>Dundie</a:t>
            </a:r>
            <a:r>
              <a:rPr lang="en-US" sz="2600" b="1" dirty="0"/>
              <a:t>: Completed Task (Student response needed)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09" y="1417638"/>
            <a:ext cx="2893066" cy="503838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513430" y="3080487"/>
            <a:ext cx="2715905" cy="164164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600" b="1" dirty="0"/>
              <a:t>Student: Confirm/Deny task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3380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150</TotalTime>
  <Words>172</Words>
  <Application>Microsoft Office PowerPoint</Application>
  <PresentationFormat>Custom</PresentationFormat>
  <Paragraphs>45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Quotable</vt:lpstr>
      <vt:lpstr>DunDeal</vt:lpstr>
      <vt:lpstr>Team Information</vt:lpstr>
      <vt:lpstr>Team Information</vt:lpstr>
      <vt:lpstr>Team Information</vt:lpstr>
      <vt:lpstr>Purpose &amp; Goal</vt:lpstr>
      <vt:lpstr>Major Features</vt:lpstr>
      <vt:lpstr>Mock-ups</vt:lpstr>
      <vt:lpstr>Mock-ups</vt:lpstr>
      <vt:lpstr>Mock-ups</vt:lpstr>
      <vt:lpstr>Mock-ups</vt:lpstr>
      <vt:lpstr>Mock-ups</vt:lpstr>
      <vt:lpstr>Lesson Learned</vt:lpstr>
      <vt:lpstr>Slide 13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DunDeal</dc:title>
  <dc:creator>Yuri Khechoyan</dc:creator>
  <cp:lastModifiedBy>Jessie Wilkins</cp:lastModifiedBy>
  <cp:revision>16</cp:revision>
  <dcterms:created xsi:type="dcterms:W3CDTF">2017-04-21T17:05:27Z</dcterms:created>
  <dcterms:modified xsi:type="dcterms:W3CDTF">2017-04-21T20:25:36Z</dcterms:modified>
</cp:coreProperties>
</file>